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78" r:id="rId9"/>
    <p:sldId id="260" r:id="rId10"/>
    <p:sldId id="262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73672" autoAdjust="0"/>
  </p:normalViewPr>
  <p:slideViewPr>
    <p:cSldViewPr snapToGrid="0">
      <p:cViewPr varScale="1">
        <p:scale>
          <a:sx n="83" d="100"/>
          <a:sy n="83" d="100"/>
        </p:scale>
        <p:origin x="1992" y="9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27.12.2022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27.12.2022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what-cud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является участником Альянса «Техническое зрение» (SMART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кластера 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Установленные связи позволяют решать 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Для создания таких систем могут использоваться компетенции дружественных компаний, системных интеграторов (управления приводами, создание металлоконструкций, прокладка сетей и т.п.).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сотрудничает с университетами, среди разработок предприятия имеется программное обеспечение 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DiViLab</a:t>
            </a:r>
            <a:r>
              <a:rPr lang="ru-RU" b="1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видеолаборатория</a:t>
            </a:r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которое 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На счету НПП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ряд успешно выполненных научно-исследовательских и опытно-конструкторских работ, предприятием созданы: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программно-технические комплексы для проведения криминалистических исследований видеозаписей.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базы данных образцов записей, диагностических признаков видеоредакторов и видеоаппаратуры, специальное программное обеспечение для работы с базами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программное обеспечение с применением различных технологий для увеличения быстродействия. При необходимости обеспечивается кроссплатформенность с поддержкой таких операционных систем как MS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GNU/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Разрабатываемое нами программное обеспечение имеет следующие характеристики: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Поддержка современных многоядерных 64-битных архитектур.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отображения графической информации.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решения сложных вычислительных задач с помощью технологии </a:t>
            </a:r>
            <a:r>
              <a:rPr lang="ru-RU" b="0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CUDA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Эргономичный, быстрый и интуитивно понятный интерфейс.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Создаваемые базы данных (и программное обеспечение для работы с ними), позволяют хранить большие объёмы графической и видеоинформации и обеспечивают: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Минимальное время задержки при взаимодействии с данными (доступ к ним, изменение, извлечение).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hyperlink" Target="https://developer.nvidia.com/what-cuda" TargetMode="Externa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965" y="739303"/>
            <a:ext cx="6825035" cy="2953022"/>
          </a:xfrm>
        </p:spPr>
        <p:txBody>
          <a:bodyPr rtlCol="0"/>
          <a:lstStyle/>
          <a:p>
            <a:pPr rtl="0"/>
            <a:r>
              <a:rPr lang="ru-RU" sz="3600" dirty="0"/>
              <a:t>Общая характеристика предприятия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32700" y="2673752"/>
            <a:ext cx="6432078" cy="1203767"/>
          </a:xfrm>
        </p:spPr>
        <p:txBody>
          <a:bodyPr rtlCol="0">
            <a:normAutofit/>
          </a:bodyPr>
          <a:lstStyle/>
          <a:p>
            <a:pPr algn="r" rtl="0"/>
            <a:r>
              <a:rPr lang="ru-RU" dirty="0"/>
              <a:t>Дисциплина УПД-2</a:t>
            </a:r>
          </a:p>
          <a:p>
            <a:pPr algn="r" rtl="0"/>
            <a:r>
              <a:rPr lang="ru-RU" dirty="0"/>
              <a:t>Выполнила: Лузинсан Анастасия, гр. 430-2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7" y="897196"/>
            <a:ext cx="9080180" cy="371330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 err="1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ДиВиЛайн</a:t>
            </a:r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 – российское </a:t>
            </a:r>
            <a:b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</a:br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научно-производственное предприятие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324" y="2965193"/>
            <a:ext cx="8035276" cy="1241048"/>
          </a:xfrm>
        </p:spPr>
        <p:txBody>
          <a:bodyPr rtlCol="0">
            <a:normAutofit/>
          </a:bodyPr>
          <a:lstStyle/>
          <a:p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НПП </a:t>
            </a:r>
            <a:r>
              <a:rPr lang="ru-RU" sz="1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ДиВиЛайн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(с 2004 г.) - аккредитованная ИТ-организация, осуществляющая комплексные инновационные разработки, связанные c обработкой и анализом изображений, видеоданных и др. сигналов.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034" y="699968"/>
            <a:ext cx="3187566" cy="671622"/>
          </a:xfrm>
        </p:spPr>
        <p:txBody>
          <a:bodyPr rtlCol="0">
            <a:normAutofit/>
          </a:bodyPr>
          <a:lstStyle/>
          <a:p>
            <a:pPr rtl="0"/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SMART </a:t>
            </a:r>
            <a:r>
              <a:rPr lang="ru-RU" sz="2400" b="0" i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Vision</a:t>
            </a:r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ru-RU" sz="2400" b="0" i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Tomsk</a:t>
            </a:r>
            <a:endParaRPr lang="ru-R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36112" y="1474432"/>
            <a:ext cx="3154384" cy="481206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Программное обеспечение </a:t>
            </a:r>
            <a:b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</a:br>
            <a:r>
              <a:rPr lang="ru-RU" sz="1600" b="1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DiViLab</a:t>
            </a:r>
            <a:r>
              <a:rPr lang="ru-RU" sz="16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sz="1600" b="1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видеолаборатория</a:t>
            </a:r>
            <a:endParaRPr lang="ru-RU" sz="1600" b="1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-</a:t>
            </a:r>
            <a:r>
              <a:rPr lang="en-US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&gt; 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видеоаналитики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.</a:t>
            </a:r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7216" y="1474433"/>
            <a:ext cx="3154384" cy="488191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видеоаналитики</a:t>
            </a:r>
            <a:endParaRPr lang="ru-RU" sz="16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rtl="0"/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Помощь дружественных компаний, системных интеграторов (управления приводами, создание металлоконструкций, прокладка сетей и т.п.).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C40F37-2AA0-469C-A590-3FF968FA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" y="664495"/>
            <a:ext cx="5802530" cy="56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Заголовок 33">
            <a:extLst>
              <a:ext uri="{FF2B5EF4-FFF2-40B4-BE49-F238E27FC236}">
                <a16:creationId xmlns:a16="http://schemas.microsoft.com/office/drawing/2014/main" id="{B73D7D49-1E9C-43CF-86E3-BF2B9E90FB2B}"/>
              </a:ext>
            </a:extLst>
          </p:cNvPr>
          <p:cNvSpPr txBox="1">
            <a:spLocks/>
          </p:cNvSpPr>
          <p:nvPr/>
        </p:nvSpPr>
        <p:spPr>
          <a:xfrm>
            <a:off x="9182100" y="571501"/>
            <a:ext cx="2886075" cy="671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Сотрудничество с университетами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906" y="1689904"/>
            <a:ext cx="6961998" cy="4062714"/>
          </a:xfrm>
        </p:spPr>
        <p:txBody>
          <a:bodyPr tIns="324000" rtlCol="0"/>
          <a:lstStyle/>
          <a:p>
            <a:pPr algn="ctr" rtl="0"/>
            <a:r>
              <a:rPr lang="ru-RU" dirty="0"/>
              <a:t>реализовано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​программно-технические комплексы для проведения криминалистических исследований видеозаписей.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БД образцов записей, диагностических признаков видеоредакторов и видеоаппаратуры, специальное ПО для работы с БД.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05069"/>
            <a:ext cx="7351060" cy="982540"/>
          </a:xfrm>
        </p:spPr>
        <p:txBody>
          <a:bodyPr rtlCol="0">
            <a:normAutofit fontScale="90000"/>
          </a:bodyPr>
          <a:lstStyle/>
          <a:p>
            <a:r>
              <a:rPr lang="ru-RU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Разработка специального программного обеспечения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74392" y="2695280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43849" y="2186329"/>
            <a:ext cx="3064589" cy="36512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Характеристики по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56" y="3298785"/>
            <a:ext cx="5409277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Поддержка современных многоядерных 64-битных архитектур.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Высокая скорость отображения графической информации.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Высокая скорость решения сложных вычислительных задач с помощью технологии </a:t>
            </a:r>
            <a:r>
              <a:rPr lang="ru-RU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CUDA</a:t>
            </a:r>
            <a:r>
              <a:rPr lang="ru-RU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Эргономичный, быстрый и интуитивно понятный интерфейс.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32934" y="2114415"/>
            <a:ext cx="3215217" cy="36512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Характеристики </a:t>
            </a:r>
            <a:r>
              <a:rPr lang="ru-RU" dirty="0" err="1"/>
              <a:t>субд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43868" y="3298785"/>
            <a:ext cx="5409276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Минимальное время задержки при взаимодействии с данными (доступ к ним, изменение, извлечение).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46754" y="2551454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139</TotalTime>
  <Words>697</Words>
  <Application>Microsoft Office PowerPoint</Application>
  <PresentationFormat>Широкоэкранный</PresentationFormat>
  <Paragraphs>76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Posterama</vt:lpstr>
      <vt:lpstr>Тема Office</vt:lpstr>
      <vt:lpstr>Общая характеристика предприятия</vt:lpstr>
      <vt:lpstr>ДиВиЛайн – российское  научно-производственное предприятие</vt:lpstr>
      <vt:lpstr>SMART Vision Tomsk</vt:lpstr>
      <vt:lpstr>Компетенции ДиВиЛайн</vt:lpstr>
      <vt:lpstr>реализовано</vt:lpstr>
      <vt:lpstr>Разработка специального программного обеспечения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luzinsan</cp:lastModifiedBy>
  <cp:revision>9</cp:revision>
  <dcterms:created xsi:type="dcterms:W3CDTF">2022-12-26T10:19:01Z</dcterms:created>
  <dcterms:modified xsi:type="dcterms:W3CDTF">2022-12-27T04:44:31Z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